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26" r:id="rId1"/>
  </p:sldMasterIdLst>
  <p:notesMasterIdLst>
    <p:notesMasterId r:id="rId3"/>
  </p:notesMasterIdLst>
  <p:handoutMasterIdLst>
    <p:handoutMasterId r:id="rId4"/>
  </p:handoutMasterIdLst>
  <p:sldIdLst>
    <p:sldId id="631" r:id="rId2"/>
  </p:sldIdLst>
  <p:sldSz cx="9144000" cy="6858000" type="screen4x3"/>
  <p:notesSz cx="6881813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E4404"/>
    <a:srgbClr val="CB6D05"/>
    <a:srgbClr val="9A5304"/>
    <a:srgbClr val="003300"/>
    <a:srgbClr val="6CAEDF"/>
    <a:srgbClr val="004B8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F8AF44-846D-BE3F-160C-7688AEB35706}" v="57" dt="2022-07-27T22:06:43.3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737" autoAdjust="0"/>
    <p:restoredTop sz="94624" autoAdjust="0"/>
  </p:normalViewPr>
  <p:slideViewPr>
    <p:cSldViewPr snapToGrid="0" snapToObjects="1" showGuides="1">
      <p:cViewPr varScale="1">
        <p:scale>
          <a:sx n="78" d="100"/>
          <a:sy n="78" d="100"/>
        </p:scale>
        <p:origin x="1771" y="77"/>
      </p:cViewPr>
      <p:guideLst>
        <p:guide orient="horz" pos="2159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Relationship Id="rId9" Type="http://schemas.microsoft.com/office/2015/10/relationships/revisionInfo" Target="revisionInfo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chemeClr val="bg2"/>
            </a:solidFill>
            <a:ln w="34925">
              <a:solidFill>
                <a:schemeClr val="bg1"/>
              </a:solidFill>
            </a:ln>
          </c:spPr>
          <c:explosion val="2"/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8D15-482B-8638-B5E4D913ABA3}"/>
              </c:ext>
            </c:extLst>
          </c:dPt>
          <c:dPt>
            <c:idx val="1"/>
            <c:bubble3D val="0"/>
            <c:spPr>
              <a:solidFill>
                <a:schemeClr val="tx2"/>
              </a:solidFill>
              <a:ln w="34925">
                <a:solidFill>
                  <a:schemeClr val="bg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2-8D15-482B-8638-B5E4D913ABA3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66</c:v>
                </c:pt>
                <c:pt idx="1">
                  <c:v>33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8D15-482B-8638-B5E4D913ABA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238"/>
      </c:pieChart>
    </c:plotArea>
    <c:plotVisOnly val="1"/>
    <c:dispBlanksAs val="zero"/>
    <c:showDLblsOverMax val="0"/>
  </c:chart>
  <c:spPr>
    <a:ln w="44450"/>
  </c:spPr>
  <c:txPr>
    <a:bodyPr/>
    <a:lstStyle/>
    <a:p>
      <a:pPr>
        <a:defRPr sz="1800">
          <a:latin typeface="Calibri" panose="020F0502020204030204" pitchFamily="34" charset="0"/>
        </a:defRPr>
      </a:pPr>
      <a:endParaRPr lang="hu-HU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8102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A8D351-6EE2-ED4B-9D4B-A135C55727FD}" type="datetimeFigureOut">
              <a:rPr lang="en-US" smtClean="0"/>
              <a:pPr/>
              <a:t>8/8/2022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8102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927CAB-B0F7-2D4F-8908-52C674DFB4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801554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98102" y="1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902E65-E1FE-BD40-9E83-1C5BC9790FB4}" type="datetimeFigureOut">
              <a:rPr lang="en-US" smtClean="0"/>
              <a:pPr/>
              <a:t>8/8/2022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17600" y="696913"/>
            <a:ext cx="4646613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182" y="4415791"/>
            <a:ext cx="5505450" cy="4183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98102" y="8829967"/>
            <a:ext cx="2982119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7A8DE6-6B50-094C-8647-96575B0159F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99075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24008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903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108040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Questions? Contact Inf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879362-658A-E344-B7E9-F19991414F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IDC 2013</a:t>
            </a:r>
            <a:endParaRPr lang="en-US" dirty="0"/>
          </a:p>
        </p:txBody>
      </p:sp>
      <p:sp>
        <p:nvSpPr>
          <p:cNvPr id="7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417209" y="2728949"/>
            <a:ext cx="6534920" cy="1639448"/>
          </a:xfrm>
        </p:spPr>
        <p:txBody>
          <a:bodyPr anchor="t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400" baseline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Enter speaker name and title, contact info, and twitter handle</a:t>
            </a:r>
          </a:p>
        </p:txBody>
      </p:sp>
    </p:spTree>
    <p:extLst>
      <p:ext uri="{BB962C8B-B14F-4D97-AF65-F5344CB8AC3E}">
        <p14:creationId xmlns:p14="http://schemas.microsoft.com/office/powerpoint/2010/main" val="3252107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7704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3686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91755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6146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12960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93684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22952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7581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23844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Chart 13"/>
          <p:cNvGraphicFramePr/>
          <p:nvPr>
            <p:extLst>
              <p:ext uri="{D42A27DB-BD31-4B8C-83A1-F6EECF244321}">
                <p14:modId xmlns:p14="http://schemas.microsoft.com/office/powerpoint/2010/main" val="3149390849"/>
              </p:ext>
            </p:extLst>
          </p:nvPr>
        </p:nvGraphicFramePr>
        <p:xfrm>
          <a:off x="2354688" y="1865186"/>
          <a:ext cx="3538803" cy="38892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879362-658A-E344-B7E9-F19991414F7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293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8951</TotalTime>
  <Words>1</Words>
  <Application>Microsoft Office PowerPoint</Application>
  <PresentationFormat>Diavetítés a képernyőre (4:3 oldalarány)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PowerPoint-bemutató</vt:lpstr>
    </vt:vector>
  </TitlesOfParts>
  <Company>IDC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meastwood</dc:creator>
  <cp:lastModifiedBy>Varga, Balazs3 (ADV D EU HU OPS 2 MPS 8)</cp:lastModifiedBy>
  <cp:revision>345</cp:revision>
  <cp:lastPrinted>2015-10-13T14:52:25Z</cp:lastPrinted>
  <dcterms:created xsi:type="dcterms:W3CDTF">2012-11-20T00:03:11Z</dcterms:created>
  <dcterms:modified xsi:type="dcterms:W3CDTF">2022-08-08T09:45:51Z</dcterms:modified>
</cp:coreProperties>
</file>

<file path=docProps/thumbnail.jpeg>
</file>